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площадки под павильон ожидания остановочного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НГПТ – 7-я Парковая ул., д. 17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t="6966" b="3821"/>
          <a:stretch/>
        </p:blipFill>
        <p:spPr bwMode="auto">
          <a:xfrm>
            <a:off x="3995935" y="1050995"/>
            <a:ext cx="4882503" cy="3026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Кирилл1\Desktop\БДД Фото\7-я Парковая 17 БДД\IMG_389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5187479" cy="35970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404664"/>
            <a:ext cx="5400600" cy="316835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816" y="2564904"/>
            <a:ext cx="5940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33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4</cp:revision>
  <dcterms:created xsi:type="dcterms:W3CDTF">2017-09-08T11:32:12Z</dcterms:created>
  <dcterms:modified xsi:type="dcterms:W3CDTF">2019-11-14T07:30:51Z</dcterms:modified>
</cp:coreProperties>
</file>